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0" r:id="rId5"/>
  </p:sldMasterIdLst>
  <p:notesMasterIdLst>
    <p:notesMasterId r:id="rId7"/>
  </p:notesMasterIdLst>
  <p:handoutMasterIdLst>
    <p:handoutMasterId r:id="rId8"/>
  </p:handoutMasterIdLst>
  <p:sldIdLst>
    <p:sldId id="257"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A446"/>
    <a:srgbClr val="05B0F0"/>
    <a:srgbClr val="193B5B"/>
    <a:srgbClr val="B4A3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944"/>
    <p:restoredTop sz="95840"/>
  </p:normalViewPr>
  <p:slideViewPr>
    <p:cSldViewPr snapToGrid="0">
      <p:cViewPr varScale="1">
        <p:scale>
          <a:sx n="123" d="100"/>
          <a:sy n="123" d="100"/>
        </p:scale>
        <p:origin x="192" y="20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5" d="100"/>
          <a:sy n="85" d="100"/>
        </p:scale>
        <p:origin x="3928"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2EC70A70-F0A6-CB14-F51A-1A306645EE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270455E-2C87-B907-54AA-E30189238D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E08702-7A53-7442-9480-257054E5A3EA}"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F63ACB07-7CC4-2DDD-B231-2A2385AC2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E20ACEE4-C8D7-1C39-9E99-ABECE2DE43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B78B4B-587A-9841-936C-3B4D3F809A8E}" type="slidenum">
              <a:rPr lang="fr-FR" smtClean="0"/>
              <a:t>‹N°›</a:t>
            </a:fld>
            <a:endParaRPr lang="fr-FR"/>
          </a:p>
        </p:txBody>
      </p:sp>
    </p:spTree>
    <p:extLst>
      <p:ext uri="{BB962C8B-B14F-4D97-AF65-F5344CB8AC3E}">
        <p14:creationId xmlns:p14="http://schemas.microsoft.com/office/powerpoint/2010/main" val="2070430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7DA8DE-9261-5C4B-9E3F-468B75DEC928}" type="datetimeFigureOut">
              <a:rPr lang="fr-FR" smtClean="0"/>
              <a:t>26/11/2025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B88C7-55C2-F047-8F86-07EA9C544EB6}" type="slidenum">
              <a:rPr lang="fr-FR" smtClean="0"/>
              <a:t>‹N°›</a:t>
            </a:fld>
            <a:endParaRPr lang="fr-FR"/>
          </a:p>
        </p:txBody>
      </p:sp>
    </p:spTree>
    <p:extLst>
      <p:ext uri="{BB962C8B-B14F-4D97-AF65-F5344CB8AC3E}">
        <p14:creationId xmlns:p14="http://schemas.microsoft.com/office/powerpoint/2010/main" val="2622141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a:t>
            </a:fld>
            <a:endParaRPr lang="fr-FR"/>
          </a:p>
        </p:txBody>
      </p:sp>
    </p:spTree>
    <p:extLst>
      <p:ext uri="{BB962C8B-B14F-4D97-AF65-F5344CB8AC3E}">
        <p14:creationId xmlns:p14="http://schemas.microsoft.com/office/powerpoint/2010/main" val="2813007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EAD06D16-F1E3-08E7-8BAB-38D80950D0E5}"/>
              </a:ext>
            </a:extLst>
          </p:cNvPr>
          <p:cNvSpPr>
            <a:spLocks noGrp="1"/>
          </p:cNvSpPr>
          <p:nvPr>
            <p:ph type="ftr" sz="quarter" idx="11"/>
          </p:nvPr>
        </p:nvSpPr>
        <p:spPr>
          <a:xfrm>
            <a:off x="4038600" y="6365827"/>
            <a:ext cx="4114800" cy="365125"/>
          </a:xfrm>
          <a:prstGeom prst="rect">
            <a:avLst/>
          </a:prstGeom>
        </p:spPr>
        <p:txBody>
          <a:bodyPr/>
          <a:lstStyle/>
          <a:p>
            <a:endParaRPr lang="fr-FR"/>
          </a:p>
        </p:txBody>
      </p:sp>
    </p:spTree>
    <p:extLst>
      <p:ext uri="{BB962C8B-B14F-4D97-AF65-F5344CB8AC3E}">
        <p14:creationId xmlns:p14="http://schemas.microsoft.com/office/powerpoint/2010/main" val="107728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27BC0B-386F-71C6-A050-FBFF5351E599}"/>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388F836-B63C-2FD2-51B6-1F8F598013CD}"/>
              </a:ext>
            </a:extLst>
          </p:cNvPr>
          <p:cNvSpPr>
            <a:spLocks noGrp="1"/>
          </p:cNvSpPr>
          <p:nvPr>
            <p:ph type="body" orient="vert" idx="1"/>
          </p:nvPr>
        </p:nvSpPr>
        <p:spPr>
          <a:xfrm>
            <a:off x="838200" y="1825625"/>
            <a:ext cx="10515600" cy="43513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C04D236-5D3C-2CC7-D883-7FCCBED3AE77}"/>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E9AB13BE-F9EC-DC99-F8CB-C0AC06374395}"/>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8D3F0099-A954-7579-79FB-58AA05A28D64}"/>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1912419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0FB686E-1DA7-4978-27EB-665A61CF1E63}"/>
              </a:ext>
            </a:extLst>
          </p:cNvPr>
          <p:cNvSpPr>
            <a:spLocks noGrp="1"/>
          </p:cNvSpPr>
          <p:nvPr>
            <p:ph type="title" orient="vert"/>
          </p:nvPr>
        </p:nvSpPr>
        <p:spPr>
          <a:xfrm>
            <a:off x="8724900" y="365125"/>
            <a:ext cx="2628900" cy="5811838"/>
          </a:xfrm>
          <a:prstGeom prst="rect">
            <a:avLst/>
          </a:prstGeo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95285F7-FB88-9253-D000-B6B169201AA6}"/>
              </a:ext>
            </a:extLst>
          </p:cNvPr>
          <p:cNvSpPr>
            <a:spLocks noGrp="1"/>
          </p:cNvSpPr>
          <p:nvPr>
            <p:ph type="body" orient="vert" idx="1"/>
          </p:nvPr>
        </p:nvSpPr>
        <p:spPr>
          <a:xfrm>
            <a:off x="838200" y="365125"/>
            <a:ext cx="7734300" cy="58118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A18693B-77D6-5ABE-1C35-8BA2D0CA967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D9D97E91-BB9C-E3A5-9408-A402658A130C}"/>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4AF06A4D-45DF-5CE7-4B7B-EB60418A5C1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9942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BC610F-8ABE-1DBF-99E8-3951B85B04D6}"/>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A3317DF0-54CC-D895-2A2F-FAFFEEAE5281}"/>
              </a:ext>
            </a:extLst>
          </p:cNvPr>
          <p:cNvSpPr>
            <a:spLocks noGrp="1"/>
          </p:cNvSpPr>
          <p:nvPr>
            <p:ph idx="1"/>
          </p:nvPr>
        </p:nvSpPr>
        <p:spPr>
          <a:xfrm>
            <a:off x="838200" y="1825625"/>
            <a:ext cx="10515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282AD02-0A0B-0DC2-40D8-B52648ED05C4}"/>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A560B8A1-E084-52C1-1759-1802341C13A8}"/>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523C93E2-688D-3E3D-5F0D-D20759407FF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809921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06DBB5-F698-4702-3145-C13E9BD0CDA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C6A1F49-FC00-FD7D-AC28-E67205B88B8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31620BB-0FF4-9767-DDE5-6A1BE94CDAB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DB9113DF-33D6-9054-17E3-73F9F1114CEB}"/>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EB6E840B-8A9C-B45D-7EE9-A95D7FE60DC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08663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D22BEF-1E2D-6469-D6C1-09A4FE29054C}"/>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EA83B49A-F628-77EC-CCCC-E4CAD5218861}"/>
              </a:ext>
            </a:extLst>
          </p:cNvPr>
          <p:cNvSpPr>
            <a:spLocks noGrp="1"/>
          </p:cNvSpPr>
          <p:nvPr>
            <p:ph sz="half" idx="1"/>
          </p:nvPr>
        </p:nvSpPr>
        <p:spPr>
          <a:xfrm>
            <a:off x="838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9527C54-83B1-4D5B-48B8-F3FCF3C5B004}"/>
              </a:ext>
            </a:extLst>
          </p:cNvPr>
          <p:cNvSpPr>
            <a:spLocks noGrp="1"/>
          </p:cNvSpPr>
          <p:nvPr>
            <p:ph sz="half" idx="2"/>
          </p:nvPr>
        </p:nvSpPr>
        <p:spPr>
          <a:xfrm>
            <a:off x="6172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4D3FF8B-6D4A-AABB-2155-5216ED140A3B}"/>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BD96EC6C-457F-2C48-D271-6AEF527296B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B2DA8BFF-8C0B-4DC6-933C-5B158D672A1D}"/>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768591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F2B829-9B75-EF16-7C8C-FB2490ED702B}"/>
              </a:ext>
            </a:extLst>
          </p:cNvPr>
          <p:cNvSpPr>
            <a:spLocks noGrp="1"/>
          </p:cNvSpPr>
          <p:nvPr>
            <p:ph type="title"/>
          </p:nvPr>
        </p:nvSpPr>
        <p:spPr>
          <a:xfrm>
            <a:off x="839788" y="365125"/>
            <a:ext cx="10515600" cy="1325563"/>
          </a:xfrm>
          <a:prstGeom prst="rect">
            <a:avLst/>
          </a:prstGeom>
        </p:spPr>
        <p:txBody>
          <a:bodyPr/>
          <a:lstStyle/>
          <a:p>
            <a:r>
              <a:rPr lang="fr-FR"/>
              <a:t>Modifiez le style du titre</a:t>
            </a:r>
          </a:p>
        </p:txBody>
      </p:sp>
      <p:sp>
        <p:nvSpPr>
          <p:cNvPr id="3" name="Espace réservé du texte 2">
            <a:extLst>
              <a:ext uri="{FF2B5EF4-FFF2-40B4-BE49-F238E27FC236}">
                <a16:creationId xmlns:a16="http://schemas.microsoft.com/office/drawing/2014/main" id="{0C692C8E-9AEF-7A62-4B4B-AF650415101C}"/>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CBE5EDF6-98DC-3862-79FC-C9144D13708B}"/>
              </a:ext>
            </a:extLst>
          </p:cNvPr>
          <p:cNvSpPr>
            <a:spLocks noGrp="1"/>
          </p:cNvSpPr>
          <p:nvPr>
            <p:ph sz="half" idx="2"/>
          </p:nvPr>
        </p:nvSpPr>
        <p:spPr>
          <a:xfrm>
            <a:off x="839788" y="2505075"/>
            <a:ext cx="5157787"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9D4F423-A6E4-64EE-BCBF-139ED7A5A23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7070708-048D-44DB-EA8C-D52CE5161A29}"/>
              </a:ext>
            </a:extLst>
          </p:cNvPr>
          <p:cNvSpPr>
            <a:spLocks noGrp="1"/>
          </p:cNvSpPr>
          <p:nvPr>
            <p:ph sz="quarter" idx="4"/>
          </p:nvPr>
        </p:nvSpPr>
        <p:spPr>
          <a:xfrm>
            <a:off x="6172200" y="2505075"/>
            <a:ext cx="5183188"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088C56E-F0C7-624F-905F-12A7D02087C3}"/>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8" name="Espace réservé du pied de page 7">
            <a:extLst>
              <a:ext uri="{FF2B5EF4-FFF2-40B4-BE49-F238E27FC236}">
                <a16:creationId xmlns:a16="http://schemas.microsoft.com/office/drawing/2014/main" id="{540EA87E-C727-3E67-A86F-9737E673BD89}"/>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9" name="Espace réservé du numéro de diapositive 8">
            <a:extLst>
              <a:ext uri="{FF2B5EF4-FFF2-40B4-BE49-F238E27FC236}">
                <a16:creationId xmlns:a16="http://schemas.microsoft.com/office/drawing/2014/main" id="{A29C2BBA-78A0-A755-4148-940DC97623EB}"/>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593492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ABCBC5-EDA6-76E1-D16C-7B9B34630365}"/>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e la date 2">
            <a:extLst>
              <a:ext uri="{FF2B5EF4-FFF2-40B4-BE49-F238E27FC236}">
                <a16:creationId xmlns:a16="http://schemas.microsoft.com/office/drawing/2014/main" id="{5A36DEBD-0418-896F-CAB9-B3FD7EFFC4A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4ACC3FDF-1CB6-83BF-AD86-BA65C3E852D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5" name="Espace réservé du numéro de diapositive 4">
            <a:extLst>
              <a:ext uri="{FF2B5EF4-FFF2-40B4-BE49-F238E27FC236}">
                <a16:creationId xmlns:a16="http://schemas.microsoft.com/office/drawing/2014/main" id="{280755E6-72FC-6B3A-C575-07ED65E431F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0491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FEABF6D-ABC8-0990-F338-2B42E725244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3" name="Espace réservé du pied de page 2">
            <a:extLst>
              <a:ext uri="{FF2B5EF4-FFF2-40B4-BE49-F238E27FC236}">
                <a16:creationId xmlns:a16="http://schemas.microsoft.com/office/drawing/2014/main" id="{873CCBEE-B9D5-6A85-B516-AEB2C0FEA413}"/>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4" name="Espace réservé du numéro de diapositive 3">
            <a:extLst>
              <a:ext uri="{FF2B5EF4-FFF2-40B4-BE49-F238E27FC236}">
                <a16:creationId xmlns:a16="http://schemas.microsoft.com/office/drawing/2014/main" id="{7A0682C4-C2BB-3651-6624-3C2FB6B74528}"/>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746061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09758A-B5F1-E328-94A4-F1D2E7D85DE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1B72C967-9868-CBFC-BC6C-CEE704750F2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DEA9766-0B91-FD5D-9B86-25E797F6FA7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5DCF323-7A3B-A7B2-C8DC-66FF9C1359F1}"/>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E9DE77C1-6206-1157-DDE7-4DF2464A81BA}"/>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6AB46B0A-FC4F-CEF4-F423-5848D07893F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202919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868A52-4EBA-2A5C-9A2E-A1E2349A2A2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4158AE8-5ACF-EB3D-2EFC-5CFFAF3435C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0151E22-191B-9CCF-BD72-B02EBC9BD19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422F0B3-5FBC-E256-6724-4B3A6D86DCF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7C967DEC-0EC2-F088-A07A-32181588A1C1}"/>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206CF262-403F-441E-E94B-D6102FB551A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03756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emf"/><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Espace réservé de la date 3">
            <a:extLst>
              <a:ext uri="{FF2B5EF4-FFF2-40B4-BE49-F238E27FC236}">
                <a16:creationId xmlns:a16="http://schemas.microsoft.com/office/drawing/2014/main" id="{D3F02B8B-75C0-5F4E-9258-16031CE939E7}"/>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dirty="0"/>
          </a:p>
        </p:txBody>
      </p:sp>
      <p:sp>
        <p:nvSpPr>
          <p:cNvPr id="12" name="ZoneTexte 11">
            <a:extLst>
              <a:ext uri="{FF2B5EF4-FFF2-40B4-BE49-F238E27FC236}">
                <a16:creationId xmlns:a16="http://schemas.microsoft.com/office/drawing/2014/main" id="{DCF5624B-053A-278F-0B8D-A4BF4044A66D}"/>
              </a:ext>
            </a:extLst>
          </p:cNvPr>
          <p:cNvSpPr txBox="1"/>
          <p:nvPr userDrawn="1"/>
        </p:nvSpPr>
        <p:spPr>
          <a:xfrm>
            <a:off x="1550670" y="376952"/>
            <a:ext cx="4041456" cy="646331"/>
          </a:xfrm>
          <a:prstGeom prst="rect">
            <a:avLst/>
          </a:prstGeom>
          <a:noFill/>
        </p:spPr>
        <p:txBody>
          <a:bodyPr wrap="square" rtlCol="0">
            <a:spAutoFit/>
          </a:bodyPr>
          <a:lstStyle/>
          <a:p>
            <a:r>
              <a:rPr lang="fr-FR" sz="1600" b="0" i="0" dirty="0">
                <a:solidFill>
                  <a:srgbClr val="162A46"/>
                </a:solidFill>
                <a:latin typeface="Avenir Book" panose="02000503020000020003" pitchFamily="2" charset="0"/>
              </a:rPr>
              <a:t>L’électronique </a:t>
            </a:r>
            <a:r>
              <a:rPr lang="fr-FR" sz="1600" b="0" i="0" dirty="0">
                <a:solidFill>
                  <a:srgbClr val="193B5B"/>
                </a:solidFill>
                <a:latin typeface="Avenir Book" panose="02000503020000020003" pitchFamily="2" charset="0"/>
              </a:rPr>
              <a:t>pour</a:t>
            </a:r>
            <a:r>
              <a:rPr lang="fr-FR" sz="1600" b="0" i="0" dirty="0">
                <a:solidFill>
                  <a:srgbClr val="162A46"/>
                </a:solidFill>
                <a:latin typeface="Avenir Book" panose="02000503020000020003" pitchFamily="2" charset="0"/>
              </a:rPr>
              <a:t> la conversion</a:t>
            </a:r>
          </a:p>
          <a:p>
            <a:endParaRPr lang="fr-FR" sz="2000" b="1" i="0" dirty="0">
              <a:solidFill>
                <a:srgbClr val="162A46"/>
              </a:solidFill>
              <a:latin typeface="Avenir Heavy" panose="02000503020000020003" pitchFamily="2" charset="0"/>
            </a:endParaRPr>
          </a:p>
        </p:txBody>
      </p:sp>
      <p:pic>
        <p:nvPicPr>
          <p:cNvPr id="15" name="Image 14">
            <a:extLst>
              <a:ext uri="{FF2B5EF4-FFF2-40B4-BE49-F238E27FC236}">
                <a16:creationId xmlns:a16="http://schemas.microsoft.com/office/drawing/2014/main" id="{5DF35E63-6C80-ADE9-5504-89FFC5483E5D}"/>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111778" y="162299"/>
            <a:ext cx="860984" cy="860984"/>
          </a:xfrm>
          <a:prstGeom prst="rect">
            <a:avLst/>
          </a:prstGeom>
        </p:spPr>
      </p:pic>
      <p:pic>
        <p:nvPicPr>
          <p:cNvPr id="20" name="Image 19">
            <a:extLst>
              <a:ext uri="{FF2B5EF4-FFF2-40B4-BE49-F238E27FC236}">
                <a16:creationId xmlns:a16="http://schemas.microsoft.com/office/drawing/2014/main" id="{B44328E1-AB49-4BCB-9BAE-6FBD55B19AA3}"/>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1211665" y="5986856"/>
            <a:ext cx="860984" cy="860984"/>
          </a:xfrm>
          <a:prstGeom prst="rect">
            <a:avLst/>
          </a:prstGeom>
        </p:spPr>
      </p:pic>
      <p:cxnSp>
        <p:nvCxnSpPr>
          <p:cNvPr id="6" name="Connecteur droit 5">
            <a:extLst>
              <a:ext uri="{FF2B5EF4-FFF2-40B4-BE49-F238E27FC236}">
                <a16:creationId xmlns:a16="http://schemas.microsoft.com/office/drawing/2014/main" id="{401A4501-3D92-FD5D-E4FE-FDC0D87B4F57}"/>
              </a:ext>
            </a:extLst>
          </p:cNvPr>
          <p:cNvCxnSpPr>
            <a:cxnSpLocks/>
          </p:cNvCxnSpPr>
          <p:nvPr userDrawn="1"/>
        </p:nvCxnSpPr>
        <p:spPr>
          <a:xfrm flipH="1">
            <a:off x="1649730" y="719018"/>
            <a:ext cx="681990" cy="0"/>
          </a:xfrm>
          <a:prstGeom prst="line">
            <a:avLst/>
          </a:prstGeom>
          <a:ln w="50800">
            <a:solidFill>
              <a:srgbClr val="3DA446"/>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9703FA9A-A6F1-0EFB-0021-14C83CC3772D}"/>
              </a:ext>
            </a:extLst>
          </p:cNvPr>
          <p:cNvPicPr>
            <a:picLocks noChangeAspect="1"/>
          </p:cNvPicPr>
          <p:nvPr userDrawn="1"/>
        </p:nvPicPr>
        <p:blipFill>
          <a:blip r:embed="rId15"/>
          <a:stretch>
            <a:fillRect/>
          </a:stretch>
        </p:blipFill>
        <p:spPr>
          <a:xfrm>
            <a:off x="11117381" y="102235"/>
            <a:ext cx="955268" cy="942167"/>
          </a:xfrm>
          <a:prstGeom prst="rect">
            <a:avLst/>
          </a:prstGeom>
        </p:spPr>
      </p:pic>
      <p:pic>
        <p:nvPicPr>
          <p:cNvPr id="8" name="Image 7">
            <a:extLst>
              <a:ext uri="{FF2B5EF4-FFF2-40B4-BE49-F238E27FC236}">
                <a16:creationId xmlns:a16="http://schemas.microsoft.com/office/drawing/2014/main" id="{9C444341-B505-338A-99EB-59AD53498580}"/>
              </a:ext>
            </a:extLst>
          </p:cNvPr>
          <p:cNvPicPr>
            <a:picLocks noChangeAspect="1"/>
          </p:cNvPicPr>
          <p:nvPr userDrawn="1"/>
        </p:nvPicPr>
        <p:blipFill>
          <a:blip r:embed="rId16"/>
          <a:stretch>
            <a:fillRect/>
          </a:stretch>
        </p:blipFill>
        <p:spPr>
          <a:xfrm>
            <a:off x="2" y="5490477"/>
            <a:ext cx="2468878" cy="1367523"/>
          </a:xfrm>
          <a:prstGeom prst="rect">
            <a:avLst/>
          </a:prstGeom>
        </p:spPr>
      </p:pic>
      <p:pic>
        <p:nvPicPr>
          <p:cNvPr id="10" name="Image 9">
            <a:extLst>
              <a:ext uri="{FF2B5EF4-FFF2-40B4-BE49-F238E27FC236}">
                <a16:creationId xmlns:a16="http://schemas.microsoft.com/office/drawing/2014/main" id="{D988F6D6-F10B-C041-7DBA-392E4721BBF5}"/>
              </a:ext>
            </a:extLst>
          </p:cNvPr>
          <p:cNvPicPr>
            <a:picLocks noChangeAspect="1"/>
          </p:cNvPicPr>
          <p:nvPr userDrawn="1"/>
        </p:nvPicPr>
        <p:blipFill>
          <a:blip r:embed="rId17"/>
          <a:stretch>
            <a:fillRect/>
          </a:stretch>
        </p:blipFill>
        <p:spPr>
          <a:xfrm>
            <a:off x="143677" y="122627"/>
            <a:ext cx="1441114" cy="1244598"/>
          </a:xfrm>
          <a:prstGeom prst="rect">
            <a:avLst/>
          </a:prstGeom>
        </p:spPr>
      </p:pic>
      <p:sp>
        <p:nvSpPr>
          <p:cNvPr id="4" name="ZoneTexte 3">
            <a:extLst>
              <a:ext uri="{FF2B5EF4-FFF2-40B4-BE49-F238E27FC236}">
                <a16:creationId xmlns:a16="http://schemas.microsoft.com/office/drawing/2014/main" id="{A1CE364B-7D77-7028-A1D8-39F87B390644}"/>
              </a:ext>
            </a:extLst>
          </p:cNvPr>
          <p:cNvSpPr txBox="1"/>
          <p:nvPr userDrawn="1"/>
        </p:nvSpPr>
        <p:spPr>
          <a:xfrm>
            <a:off x="2209800" y="6263459"/>
            <a:ext cx="7531205" cy="738664"/>
          </a:xfrm>
          <a:prstGeom prst="rect">
            <a:avLst/>
          </a:prstGeom>
          <a:noFill/>
        </p:spPr>
        <p:txBody>
          <a:bodyPr wrap="square" rtlCol="0">
            <a:spAutoFit/>
          </a:bodyPr>
          <a:lstStyle/>
          <a:p>
            <a:pPr algn="ctr"/>
            <a:r>
              <a:rPr lang="fr-FR" sz="1400" dirty="0">
                <a:solidFill>
                  <a:srgbClr val="193B5B"/>
                </a:solidFill>
                <a:latin typeface="Avenir Book" panose="02000503020000020003" pitchFamily="2" charset="0"/>
              </a:rPr>
              <a:t>Journées scientifiques du PEPR Électronique - 18/20 mars 2026 – Lyon</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dirty="0">
                <a:solidFill>
                  <a:srgbClr val="193B5B"/>
                </a:solidFill>
                <a:latin typeface="Avenir Book" panose="02000503020000020003" pitchFamily="2" charset="0"/>
              </a:rPr>
              <a:t>Présentation Flash des posters</a:t>
            </a:r>
          </a:p>
          <a:p>
            <a:pPr algn="ctr"/>
            <a:endParaRPr lang="fr-FR" sz="1400" dirty="0">
              <a:solidFill>
                <a:srgbClr val="193B5B"/>
              </a:solidFill>
              <a:latin typeface="Avenir Book" panose="02000503020000020003" pitchFamily="2" charset="0"/>
            </a:endParaRPr>
          </a:p>
        </p:txBody>
      </p:sp>
    </p:spTree>
    <p:extLst>
      <p:ext uri="{BB962C8B-B14F-4D97-AF65-F5344CB8AC3E}">
        <p14:creationId xmlns:p14="http://schemas.microsoft.com/office/powerpoint/2010/main" val="3113791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4C5FD4F-103D-0B5D-C566-93458A9EDE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F1B1BA42-03A6-F1DD-A77C-3BE43865C2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B89CBDB-1BC7-E196-A59C-07E2B045A7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597C6F-2C19-E54B-A23D-8F888F3DEABC}"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BA7C830E-58EF-F8BD-BC82-290FFE4124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0F908B7A-09BE-E39E-0121-5154D7CACC0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CE673E-94D1-A747-84E3-FE6DD6F4429E}" type="slidenum">
              <a:rPr lang="fr-FR" smtClean="0"/>
              <a:t>‹N°›</a:t>
            </a:fld>
            <a:endParaRPr lang="fr-FR"/>
          </a:p>
        </p:txBody>
      </p:sp>
    </p:spTree>
    <p:extLst>
      <p:ext uri="{BB962C8B-B14F-4D97-AF65-F5344CB8AC3E}">
        <p14:creationId xmlns:p14="http://schemas.microsoft.com/office/powerpoint/2010/main" val="1517712786"/>
      </p:ext>
    </p:extLst>
  </p:cSld>
  <p:clrMap bg1="lt1" tx1="dk1" bg2="lt2" tx2="dk2" accent1="accent1" accent2="accent2" accent3="accent3" accent4="accent4" accent5="accent5" accent6="accent6" hlink="hlink" folHlink="folHlink"/>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416B4345-7EC6-AA5D-28B1-473BFF0042A7}"/>
              </a:ext>
            </a:extLst>
          </p:cNvPr>
          <p:cNvSpPr txBox="1"/>
          <p:nvPr/>
        </p:nvSpPr>
        <p:spPr>
          <a:xfrm>
            <a:off x="564369" y="2139015"/>
            <a:ext cx="10486489" cy="1200329"/>
          </a:xfrm>
          <a:prstGeom prst="rect">
            <a:avLst/>
          </a:prstGeom>
          <a:noFill/>
          <a:ln>
            <a:solidFill>
              <a:srgbClr val="193B5B"/>
            </a:solidFill>
          </a:ln>
        </p:spPr>
        <p:txBody>
          <a:bodyPr wrap="square" rtlCol="0">
            <a:spAutoFit/>
          </a:bodyPr>
          <a:lstStyle/>
          <a:p>
            <a:pPr marL="285750" indent="-285750">
              <a:buFontTx/>
              <a:buChar char="-"/>
            </a:pPr>
            <a:r>
              <a:rPr lang="fr-FR" dirty="0">
                <a:solidFill>
                  <a:srgbClr val="193B5B"/>
                </a:solidFill>
                <a:latin typeface="Avenir Book" panose="02000503020000020003" pitchFamily="2" charset="0"/>
              </a:rPr>
              <a:t>Vous aurez 60 secondes (1min) pour donner envie à l’auditoire de venir voir votre poster</a:t>
            </a:r>
          </a:p>
          <a:p>
            <a:pPr marL="285750" indent="-285750">
              <a:buFontTx/>
              <a:buChar char="-"/>
            </a:pPr>
            <a:r>
              <a:rPr lang="fr-FR" dirty="0">
                <a:solidFill>
                  <a:srgbClr val="193B5B"/>
                </a:solidFill>
                <a:latin typeface="Avenir Book" panose="02000503020000020003" pitchFamily="2" charset="0"/>
              </a:rPr>
              <a:t>1 seul slide pour mettre en avant vos résultats en image</a:t>
            </a:r>
          </a:p>
          <a:p>
            <a:endParaRPr lang="fr-FR" dirty="0">
              <a:solidFill>
                <a:srgbClr val="193B5B"/>
              </a:solidFill>
            </a:endParaRPr>
          </a:p>
          <a:p>
            <a:endParaRPr lang="fr-FR" dirty="0">
              <a:solidFill>
                <a:srgbClr val="193B5B"/>
              </a:solidFill>
            </a:endParaRPr>
          </a:p>
        </p:txBody>
      </p:sp>
      <p:sp>
        <p:nvSpPr>
          <p:cNvPr id="6" name="Titre 1">
            <a:extLst>
              <a:ext uri="{FF2B5EF4-FFF2-40B4-BE49-F238E27FC236}">
                <a16:creationId xmlns:a16="http://schemas.microsoft.com/office/drawing/2014/main" id="{AD9BF365-69E7-50FD-D838-F2824539312C}"/>
              </a:ext>
            </a:extLst>
          </p:cNvPr>
          <p:cNvSpPr txBox="1">
            <a:spLocks/>
          </p:cNvSpPr>
          <p:nvPr/>
        </p:nvSpPr>
        <p:spPr>
          <a:xfrm>
            <a:off x="1555574" y="825915"/>
            <a:ext cx="6458267" cy="71798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400" dirty="0">
                <a:solidFill>
                  <a:srgbClr val="193B5B"/>
                </a:solidFill>
                <a:latin typeface="Avenir Book" panose="02000503020000020003" pitchFamily="2" charset="0"/>
              </a:rPr>
              <a:t>Titre du poster</a:t>
            </a:r>
          </a:p>
        </p:txBody>
      </p:sp>
      <p:sp>
        <p:nvSpPr>
          <p:cNvPr id="7" name="ZoneTexte 6">
            <a:extLst>
              <a:ext uri="{FF2B5EF4-FFF2-40B4-BE49-F238E27FC236}">
                <a16:creationId xmlns:a16="http://schemas.microsoft.com/office/drawing/2014/main" id="{DD312445-D48D-E45B-5D25-6488415B881D}"/>
              </a:ext>
            </a:extLst>
          </p:cNvPr>
          <p:cNvSpPr txBox="1"/>
          <p:nvPr/>
        </p:nvSpPr>
        <p:spPr>
          <a:xfrm>
            <a:off x="1555573" y="1313188"/>
            <a:ext cx="9495285" cy="338554"/>
          </a:xfrm>
          <a:prstGeom prst="rect">
            <a:avLst/>
          </a:prstGeom>
          <a:noFill/>
          <a:ln>
            <a:solidFill>
              <a:srgbClr val="193B5B"/>
            </a:solidFill>
          </a:ln>
        </p:spPr>
        <p:txBody>
          <a:bodyPr wrap="square" rtlCol="0">
            <a:spAutoFit/>
          </a:bodyPr>
          <a:lstStyle/>
          <a:p>
            <a:r>
              <a:rPr lang="fr-FR" sz="1600" dirty="0">
                <a:solidFill>
                  <a:srgbClr val="193B5B"/>
                </a:solidFill>
                <a:latin typeface="Avenir Book" panose="02000503020000020003" pitchFamily="2" charset="0"/>
              </a:rPr>
              <a:t>Écrivez ici les noms des auteurs sur une ligne maximum</a:t>
            </a:r>
          </a:p>
        </p:txBody>
      </p:sp>
    </p:spTree>
    <p:extLst>
      <p:ext uri="{BB962C8B-B14F-4D97-AF65-F5344CB8AC3E}">
        <p14:creationId xmlns:p14="http://schemas.microsoft.com/office/powerpoint/2010/main" val="68306045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C0322D141C8B945AFCF2831986CD8E2" ma:contentTypeVersion="1" ma:contentTypeDescription="Crée un document." ma:contentTypeScope="" ma:versionID="372de9ac59c7e98c991e6ded8c92341c">
  <xsd:schema xmlns:xsd="http://www.w3.org/2001/XMLSchema" xmlns:xs="http://www.w3.org/2001/XMLSchema" xmlns:p="http://schemas.microsoft.com/office/2006/metadata/properties" xmlns:ns1="http://schemas.microsoft.com/sharepoint/v3" targetNamespace="http://schemas.microsoft.com/office/2006/metadata/properties" ma:root="true" ma:fieldsID="34cf4e38817716dc518e9d7795ff2981"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La colonne de site Date de début de planification est créée par la fonctionnalité de publication. Elle permet de spécifier les date et heure auxquelles cette page apparaîtra la première fois aux visiteurs du site." ma:internalName="PublishingStartDate">
      <xsd:simpleType>
        <xsd:restriction base="dms:Unknown"/>
      </xsd:simpleType>
    </xsd:element>
    <xsd:element name="PublishingExpirationDate" ma:index="9" nillable="true" ma:displayName="Date de fin de planification" ma:description="La colonne de site Date de fin de planification est créée par la fonctionnalité de publication. Elle permet de spécifier les date et heure auxquelles cette page n'apparaîtra plus aux visiteurs du si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DECFD58C-A178-4AE3-A9B9-3277E4F12D72}">
  <ds:schemaRefs>
    <ds:schemaRef ds:uri="http://schemas.microsoft.com/sharepoint/v3/contenttype/forms"/>
  </ds:schemaRefs>
</ds:datastoreItem>
</file>

<file path=customXml/itemProps2.xml><?xml version="1.0" encoding="utf-8"?>
<ds:datastoreItem xmlns:ds="http://schemas.openxmlformats.org/officeDocument/2006/customXml" ds:itemID="{62B9BEB7-F6A3-4C5B-9015-FF88D6185A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FE52286-A21B-4E50-80F9-A52AA278F17D}">
  <ds:schemaRefs>
    <ds:schemaRef ds:uri="http://schemas.microsoft.com/office/2006/metadata/properties"/>
    <ds:schemaRef ds:uri="http://schemas.microsoft.com/office/infopath/2007/PartnerControls"/>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otalTime>638</TotalTime>
  <Words>42</Words>
  <Application>Microsoft Macintosh PowerPoint</Application>
  <PresentationFormat>Grand écran</PresentationFormat>
  <Paragraphs>5</Paragraphs>
  <Slides>1</Slides>
  <Notes>1</Notes>
  <HiddenSlides>0</HiddenSlides>
  <MMClips>0</MMClips>
  <ScaleCrop>false</ScaleCrop>
  <HeadingPairs>
    <vt:vector size="6" baseType="variant">
      <vt:variant>
        <vt:lpstr>Polices utilisées</vt:lpstr>
      </vt:variant>
      <vt:variant>
        <vt:i4>5</vt:i4>
      </vt:variant>
      <vt:variant>
        <vt:lpstr>Thème</vt:lpstr>
      </vt:variant>
      <vt:variant>
        <vt:i4>2</vt:i4>
      </vt:variant>
      <vt:variant>
        <vt:lpstr>Titres des diapositives</vt:lpstr>
      </vt:variant>
      <vt:variant>
        <vt:i4>1</vt:i4>
      </vt:variant>
    </vt:vector>
  </HeadingPairs>
  <TitlesOfParts>
    <vt:vector size="8" baseType="lpstr">
      <vt:lpstr>Arial</vt:lpstr>
      <vt:lpstr>Avenir Book</vt:lpstr>
      <vt:lpstr>Avenir Heavy</vt:lpstr>
      <vt:lpstr>Calibri</vt:lpstr>
      <vt:lpstr>Calibri Light</vt:lpstr>
      <vt:lpstr>Thème Office</vt:lpstr>
      <vt:lpstr>Conception personnalisée</vt:lpstr>
      <vt:lpstr>Présentation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Obadia Eran</dc:creator>
  <cp:keywords/>
  <dc:description/>
  <cp:lastModifiedBy>ANTOINE Agnes</cp:lastModifiedBy>
  <cp:revision>31</cp:revision>
  <dcterms:created xsi:type="dcterms:W3CDTF">2023-01-31T08:33:20Z</dcterms:created>
  <dcterms:modified xsi:type="dcterms:W3CDTF">2025-11-26T17:19:43Z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0x0101007C0322D141C8B945AFCF2831986CD8E2</vt:lpwstr>
  </property>
</Properties>
</file>